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56" d="100"/>
          <a:sy n="56" d="100"/>
        </p:scale>
        <p:origin x="1228"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6/13/2025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Shruti Bhowmik</a:t>
            </a:r>
          </a:p>
          <a:p>
            <a:r>
              <a:rPr lang="en-US" dirty="0">
                <a:solidFill>
                  <a:schemeClr val="bg2"/>
                </a:solidFill>
                <a:latin typeface="Abadi" panose="020B0604020104020204" pitchFamily="34" charset="0"/>
                <a:ea typeface="SF Pro" pitchFamily="2" charset="0"/>
                <a:cs typeface="SF Pro" pitchFamily="2" charset="0"/>
              </a:rPr>
              <a:t>13</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Jun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https://github.com/Shruti2629/testRepo.md/blob/Capstane/labs-jupyter-spacex-Data%20wrangling.ipynb</a:t>
            </a:r>
            <a:r>
              <a:rPr lang="en-US" sz="2200" dirty="0">
                <a:solidFill>
                  <a:srgbClr val="1C7DDB"/>
                </a:solidFill>
                <a:latin typeface="Abadi" panose="020B0604020104020204" pitchFamily="34" charset="0"/>
              </a:rPr>
              <a:t>.</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https://github.com/Shruti2629/testRepo.md/blob/Capstane/edadataviz.ipynb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https://github.com/Shruti2629/testRepo.md/blob/Capstane/jupyter-labs-eda-sql-coursera_sqllite.ipynb</a:t>
            </a:r>
            <a:endParaRPr lang="en-US" sz="2200" dirty="0">
              <a:solidFill>
                <a:srgbClr val="1C7DDB"/>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https://github.com/Shruti2629/testRepo.md/blob/Capstane/spacex-dash-app.py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https://github.com/Shruti2629/testRepo.md/blob/Capstane/SpaceX_Machine%20Learning%20Prediction_Part_5.ipynb</a:t>
            </a:r>
            <a:endParaRPr lang="en-US" sz="2200" dirty="0">
              <a:solidFill>
                <a:srgbClr val="1C7DDB"/>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https://github.com/Shruti2629/testRepo.md/blob/Capstane/jupyter-labs-spacex-data-collection-api.ipynb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https://github.com/Shruti2629/testRepo.md/blob/Capstane/jupyter-labs-webscraping.ipynb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1349</TotalTime>
  <Words>1792</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Shruti Bhowmik</cp:lastModifiedBy>
  <cp:revision>199</cp:revision>
  <dcterms:created xsi:type="dcterms:W3CDTF">2021-04-29T18:58:34Z</dcterms:created>
  <dcterms:modified xsi:type="dcterms:W3CDTF">2025-06-13T04:51:37Z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